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A51BDAE-613A-4E10-81A9-424DC114BF24}" type="datetimeFigureOut">
              <a:rPr lang="pl-PL"/>
              <a:pPr>
                <a:defRPr/>
              </a:pPr>
              <a:t>2014-11-13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  <a:endParaRPr lang="pl-PL" noProof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46A152E-C101-4B67-8AA9-13B4925BDFC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815730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ymbol zastępczy obrazu slajd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16387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C152148-A473-4516-A0C0-9A2C80A50F1E}" type="slidenum">
              <a:rPr lang="pl-PL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pl-PL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0CA38-625F-4453-AB80-4CE4292479EA}" type="datetimeFigureOut">
              <a:rPr lang="pl-PL"/>
              <a:pPr>
                <a:defRPr/>
              </a:pPr>
              <a:t>2014-11-13</a:t>
            </a:fld>
            <a:endParaRPr lang="pl-PL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88210-087A-4EAE-BC8F-84962B4C319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 spd="slow"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55CE1-CAEE-4E0D-8A69-969D318A01D5}" type="datetimeFigureOut">
              <a:rPr lang="pl-PL"/>
              <a:pPr>
                <a:defRPr/>
              </a:pPr>
              <a:t>2014-11-13</a:t>
            </a:fld>
            <a:endParaRPr lang="pl-PL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3FBEA-E2D5-4C6F-A19D-9497E6F03A0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 spd="slow"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5FB08-5891-40BA-9CD5-0C822BB443C1}" type="datetimeFigureOut">
              <a:rPr lang="pl-PL"/>
              <a:pPr>
                <a:defRPr/>
              </a:pPr>
              <a:t>2014-11-13</a:t>
            </a:fld>
            <a:endParaRPr lang="pl-PL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75AB7-DA37-4275-80B3-E95C08FEAAA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 spd="slow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1A1BA-9174-4106-8834-EBBA7B5844F7}" type="datetimeFigureOut">
              <a:rPr lang="pl-PL"/>
              <a:pPr>
                <a:defRPr/>
              </a:pPr>
              <a:t>2014-11-13</a:t>
            </a:fld>
            <a:endParaRPr lang="pl-PL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EF708-0841-4362-98EB-4D313469493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 spd="slow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EDE4F-2C5C-4F4E-BF70-888308D8B7FD}" type="datetimeFigureOut">
              <a:rPr lang="pl-PL"/>
              <a:pPr>
                <a:defRPr/>
              </a:pPr>
              <a:t>2014-11-13</a:t>
            </a:fld>
            <a:endParaRPr lang="pl-PL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A6E3F-8E0A-4CD1-8A61-BE37C503B0A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 spd="slow"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2D927-7ED1-4B1E-812D-9D705271E6E1}" type="datetimeFigureOut">
              <a:rPr lang="pl-PL"/>
              <a:pPr>
                <a:defRPr/>
              </a:pPr>
              <a:t>2014-11-13</a:t>
            </a:fld>
            <a:endParaRPr lang="pl-PL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07D1E-962F-4808-B219-306BCE5535C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 spd="slow"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59877-BCEF-4480-99BD-9BF899280C06}" type="datetimeFigureOut">
              <a:rPr lang="pl-PL"/>
              <a:pPr>
                <a:defRPr/>
              </a:pPr>
              <a:t>2014-11-13</a:t>
            </a:fld>
            <a:endParaRPr lang="pl-PL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E82D3-94E1-4B35-963F-64B477DDD22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 spd="slow"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22E4C-39C0-4BBE-9046-294D017728B8}" type="datetimeFigureOut">
              <a:rPr lang="pl-PL"/>
              <a:pPr>
                <a:defRPr/>
              </a:pPr>
              <a:t>2014-11-13</a:t>
            </a:fld>
            <a:endParaRPr lang="pl-PL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2DC86-5AC4-4471-B07D-C4758F9ED24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 spd="slow"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2E8AA-B1D9-4256-9CE3-EF364F624EB8}" type="datetimeFigureOut">
              <a:rPr lang="pl-PL"/>
              <a:pPr>
                <a:defRPr/>
              </a:pPr>
              <a:t>2014-11-13</a:t>
            </a:fld>
            <a:endParaRPr lang="pl-PL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4CC9F-BC45-4A82-9F89-2189FB80759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 spd="slow"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ABAF9-9387-4B48-9D2D-D6649DC769F2}" type="datetimeFigureOut">
              <a:rPr lang="pl-PL"/>
              <a:pPr>
                <a:defRPr/>
              </a:pPr>
              <a:t>2014-11-13</a:t>
            </a:fld>
            <a:endParaRPr lang="pl-PL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1806F-3E75-4B69-8B0A-A795FF5045B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 spd="slow"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80779-DA94-4EFF-81C9-66CB3360550D}" type="datetimeFigureOut">
              <a:rPr lang="pl-PL"/>
              <a:pPr>
                <a:defRPr/>
              </a:pPr>
              <a:t>2014-11-13</a:t>
            </a:fld>
            <a:endParaRPr lang="pl-PL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4F85C-0373-4250-98BB-01F4DDE0BC4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 spd="slow"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  <a:endParaRPr lang="en-US" smtClean="0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C0AAF9-D767-4F83-B7EE-9175A77A96C1}" type="datetimeFigureOut">
              <a:rPr lang="pl-PL"/>
              <a:pPr>
                <a:defRPr/>
              </a:pPr>
              <a:t>2014-11-13</a:t>
            </a:fld>
            <a:endParaRPr lang="pl-P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D8E8822-F9B9-43F9-B43E-24C7FE3D738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8" r:id="rId9"/>
    <p:sldLayoutId id="2147483826" r:id="rId10"/>
    <p:sldLayoutId id="2147483827" r:id="rId11"/>
  </p:sldLayoutIdLst>
  <p:transition spd="slow">
    <p:blinds dir="vert"/>
  </p:transition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B32C16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B32C16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F5CD2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3568" y="4653136"/>
            <a:ext cx="7851648" cy="18288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l-PL" sz="7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Porównywanie liczebności zbiorów:</a:t>
            </a:r>
            <a:br>
              <a:rPr lang="pl-PL" sz="7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7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MNIEJ, WIĘCEJ</a:t>
            </a:r>
            <a:r>
              <a:rPr lang="pl-PL" sz="720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br>
              <a:rPr lang="pl-PL" sz="720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720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TYLE </a:t>
            </a:r>
            <a:r>
              <a:rPr lang="pl-PL" sz="7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SAMO. </a:t>
            </a:r>
            <a:r>
              <a:rPr lang="pl-PL" sz="7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l-PL" sz="7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7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CZ.1</a:t>
            </a:r>
            <a:endParaRPr lang="pl-PL" sz="72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8313" y="1125538"/>
            <a:ext cx="8229600" cy="4387850"/>
          </a:xfrm>
        </p:spPr>
        <p:txBody>
          <a:bodyPr>
            <a:normAutofit/>
          </a:bodyPr>
          <a:lstStyle/>
          <a:p>
            <a:pPr marL="0" indent="0" algn="ctr">
              <a:buFont typeface="Wingdings 2" pitchFamily="18" charset="2"/>
              <a:buNone/>
            </a:pPr>
            <a:r>
              <a:rPr lang="pl-PL" sz="4800" b="1" smtClean="0">
                <a:solidFill>
                  <a:srgbClr val="E75C0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Porównaj zbiory</a:t>
            </a:r>
            <a:r>
              <a:rPr lang="pl-PL" sz="4800" b="1" smtClean="0">
                <a:solidFill>
                  <a:srgbClr val="E75C0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i</a:t>
            </a:r>
            <a:r>
              <a:rPr lang="pl-PL" sz="4800" b="1" smtClean="0">
                <a:solidFill>
                  <a:srgbClr val="E75C0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pl-PL" sz="4800" b="1" smtClean="0">
                <a:solidFill>
                  <a:srgbClr val="E75C0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powiedz</a:t>
            </a:r>
            <a:r>
              <a:rPr lang="pl-PL" sz="4800" b="1" smtClean="0">
                <a:solidFill>
                  <a:srgbClr val="E75C0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w którym zbiorze jest więcej, w którym mniej</a:t>
            </a:r>
            <a:r>
              <a:rPr lang="pl-PL" sz="4800" b="1" smtClean="0">
                <a:solidFill>
                  <a:srgbClr val="E75C0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, a w którym </a:t>
            </a:r>
            <a:r>
              <a:rPr lang="pl-PL" sz="4800" b="1" smtClean="0">
                <a:solidFill>
                  <a:srgbClr val="E75C0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tyle samo elementów .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268413"/>
            <a:ext cx="3592512" cy="368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1268413"/>
            <a:ext cx="3595687" cy="368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bjaśnienie ze strzałką w górę 3"/>
          <p:cNvSpPr/>
          <p:nvPr/>
        </p:nvSpPr>
        <p:spPr>
          <a:xfrm>
            <a:off x="682625" y="5121275"/>
            <a:ext cx="3017838" cy="1620838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MNIEJ</a:t>
            </a:r>
            <a:endParaRPr lang="pl-PL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Objaśnienie ze strzałką w górę 7"/>
          <p:cNvSpPr/>
          <p:nvPr/>
        </p:nvSpPr>
        <p:spPr>
          <a:xfrm>
            <a:off x="5435600" y="5148263"/>
            <a:ext cx="3019425" cy="1620837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WIĘCEJ</a:t>
            </a:r>
            <a:endParaRPr lang="pl-PL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Elipsa 1"/>
          <p:cNvSpPr/>
          <p:nvPr/>
        </p:nvSpPr>
        <p:spPr>
          <a:xfrm>
            <a:off x="1631950" y="219075"/>
            <a:ext cx="1119188" cy="10191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6600" b="1" dirty="0">
                <a:solidFill>
                  <a:schemeClr val="tx2">
                    <a:lumMod val="10000"/>
                  </a:schemeClr>
                </a:solidFill>
              </a:rPr>
              <a:t>4</a:t>
            </a:r>
            <a:endParaRPr lang="pl-PL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7" name="Elipsa 6"/>
          <p:cNvSpPr/>
          <p:nvPr/>
        </p:nvSpPr>
        <p:spPr>
          <a:xfrm>
            <a:off x="6097588" y="260350"/>
            <a:ext cx="1119187" cy="10191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6600" b="1" dirty="0">
                <a:solidFill>
                  <a:schemeClr val="tx2">
                    <a:lumMod val="10000"/>
                  </a:schemeClr>
                </a:solidFill>
              </a:rPr>
              <a:t>5</a:t>
            </a:r>
            <a:endParaRPr lang="pl-PL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2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006475"/>
            <a:ext cx="3678237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1006475"/>
            <a:ext cx="3455988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bjaśnienie ze strzałką w górę 5"/>
          <p:cNvSpPr/>
          <p:nvPr/>
        </p:nvSpPr>
        <p:spPr>
          <a:xfrm>
            <a:off x="631825" y="5000625"/>
            <a:ext cx="3017838" cy="1620838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WIĘCEJ</a:t>
            </a:r>
            <a:endParaRPr lang="pl-PL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Objaśnienie ze strzałką w górę 6"/>
          <p:cNvSpPr/>
          <p:nvPr/>
        </p:nvSpPr>
        <p:spPr>
          <a:xfrm>
            <a:off x="5294313" y="5000625"/>
            <a:ext cx="3019425" cy="1620838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MNIEJ</a:t>
            </a:r>
            <a:endParaRPr lang="pl-PL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Elipsa 7"/>
          <p:cNvSpPr/>
          <p:nvPr/>
        </p:nvSpPr>
        <p:spPr>
          <a:xfrm>
            <a:off x="1674813" y="25400"/>
            <a:ext cx="1120775" cy="10191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6600" b="1" dirty="0">
                <a:solidFill>
                  <a:schemeClr val="tx2">
                    <a:lumMod val="10000"/>
                  </a:schemeClr>
                </a:solidFill>
              </a:rPr>
              <a:t>8</a:t>
            </a:r>
            <a:endParaRPr lang="pl-PL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9" name="Elipsa 8"/>
          <p:cNvSpPr/>
          <p:nvPr/>
        </p:nvSpPr>
        <p:spPr>
          <a:xfrm>
            <a:off x="6084888" y="-12700"/>
            <a:ext cx="1119187" cy="10191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6600" b="1" dirty="0">
                <a:solidFill>
                  <a:schemeClr val="tx2">
                    <a:lumMod val="10000"/>
                  </a:schemeClr>
                </a:solidFill>
              </a:rPr>
              <a:t>6</a:t>
            </a:r>
            <a:endParaRPr lang="pl-PL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4025" y="706438"/>
            <a:ext cx="3960813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704850"/>
            <a:ext cx="3889375" cy="426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bjaśnienie ze strzałką w górę 5"/>
          <p:cNvSpPr/>
          <p:nvPr/>
        </p:nvSpPr>
        <p:spPr>
          <a:xfrm>
            <a:off x="631825" y="5000625"/>
            <a:ext cx="7972425" cy="1620838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TYLE SAMO</a:t>
            </a:r>
            <a:endParaRPr lang="pl-PL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Elipsa 4"/>
          <p:cNvSpPr/>
          <p:nvPr/>
        </p:nvSpPr>
        <p:spPr>
          <a:xfrm>
            <a:off x="441325" y="333375"/>
            <a:ext cx="1120775" cy="10191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5400" b="1" dirty="0">
                <a:solidFill>
                  <a:schemeClr val="tx2">
                    <a:lumMod val="10000"/>
                  </a:schemeClr>
                </a:solidFill>
              </a:rPr>
              <a:t>12</a:t>
            </a:r>
            <a:endParaRPr lang="pl-PL" sz="14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7" name="Elipsa 6"/>
          <p:cNvSpPr/>
          <p:nvPr/>
        </p:nvSpPr>
        <p:spPr>
          <a:xfrm>
            <a:off x="4711700" y="333375"/>
            <a:ext cx="1119188" cy="10191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5400" b="1" dirty="0">
                <a:solidFill>
                  <a:schemeClr val="tx2">
                    <a:lumMod val="10000"/>
                  </a:schemeClr>
                </a:solidFill>
              </a:rPr>
              <a:t>12</a:t>
            </a:r>
            <a:endParaRPr lang="pl-PL" sz="1400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zepływ">
  <a:themeElements>
    <a:clrScheme name="Niestandardowy 1">
      <a:dk1>
        <a:srgbClr val="FDF5D5"/>
      </a:dk1>
      <a:lt1>
        <a:srgbClr val="FFF39D"/>
      </a:lt1>
      <a:dk2>
        <a:srgbClr val="FFF39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Przepły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rzepły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122</TotalTime>
  <Words>39</Words>
  <Application>Microsoft Office PowerPoint</Application>
  <PresentationFormat>Pokaz na ekranie (4:3)</PresentationFormat>
  <Paragraphs>14</Paragraphs>
  <Slides>5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6" baseType="lpstr">
      <vt:lpstr>Przepływ</vt:lpstr>
      <vt:lpstr>Porównywanie liczebności zbiorów: MNIEJ, WIĘCEJ,  TYLE SAMO.  CZ.1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Porównywanie liczebności: MNIEJ, WIĘCEJ, TYLE SAMO.</dc:title>
  <dc:creator>Asia</dc:creator>
  <cp:lastModifiedBy>Sebastian</cp:lastModifiedBy>
  <cp:revision>12</cp:revision>
  <dcterms:created xsi:type="dcterms:W3CDTF">2014-09-17T18:06:34Z</dcterms:created>
  <dcterms:modified xsi:type="dcterms:W3CDTF">2014-11-13T21:58:51Z</dcterms:modified>
</cp:coreProperties>
</file>